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60" r:id="rId5"/>
    <p:sldId id="269" r:id="rId6"/>
    <p:sldId id="261" r:id="rId7"/>
    <p:sldId id="262" r:id="rId8"/>
    <p:sldId id="270" r:id="rId9"/>
    <p:sldId id="271" r:id="rId10"/>
    <p:sldId id="272" r:id="rId11"/>
    <p:sldId id="273" r:id="rId12"/>
    <p:sldId id="274" r:id="rId13"/>
    <p:sldId id="265" r:id="rId14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26" autoAdjust="0"/>
    <p:restoredTop sz="94291" autoAdjust="0"/>
  </p:normalViewPr>
  <p:slideViewPr>
    <p:cSldViewPr snapToGrid="0" showGuides="1">
      <p:cViewPr varScale="1">
        <p:scale>
          <a:sx n="88" d="100"/>
          <a:sy n="88" d="100"/>
        </p:scale>
        <p:origin x="-466" y="-77"/>
      </p:cViewPr>
      <p:guideLst>
        <p:guide orient="horz" pos="2500"/>
        <p:guide pos="384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A013A81-3DCA-48FF-B1B3-A7C975A278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1C77BA0-3528-427C-9BE2-79D49213FF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3E6920-339A-4441-8A6C-3484E094FCE0}" type="datetime1">
              <a:rPr lang="en-GB" smtClean="0"/>
              <a:pPr rtl="0"/>
              <a:t>02/12/2020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9A05A8F-DB20-403E-B1F6-934526320F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1B1CAF2-EBF9-46DA-A085-6592F73308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0DF807-07AB-4E04-861A-CD3923A871F5}" type="slidenum">
              <a:rPr lang="en-GB" smtClean="0"/>
              <a:pPr rtl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443768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2F888-F08B-4108-9520-3E4036971D9E}" type="datetime1">
              <a:rPr lang="en-GB" noProof="0" smtClean="0"/>
              <a:pPr/>
              <a:t>02/12/2020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xmlns="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pPr rtl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663517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pPr rtl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24501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pPr rtl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24501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pPr rtl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24501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pPr rtl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77817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pPr rtl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222083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pPr rtl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655801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pPr rtl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815379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pPr rtl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815379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pPr rtl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110222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pPr rtl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24501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pPr rtl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24501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en-GB" smtClean="0"/>
              <a:pPr rtl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24501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 rtlCol="0"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 rtlCol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xmlns="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n-GB" noProof="0"/>
              <a:t>Presentation</a:t>
            </a:r>
            <a:br>
              <a:rPr lang="en-GB" noProof="0"/>
            </a:br>
            <a:r>
              <a:rPr lang="en-GB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691BBC0-FAFE-4A57-9925-6182B74C4CB1}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xmlns="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xmlns="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+7 6785550128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xmlns="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xmlns="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en-GB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xmlns="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 rtlCol="0"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Email address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xmlns="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 rtlCol="0"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540A1271-E1E7-40AB-9552-9B4249544008}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xmlns="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846C517-01CF-4924-81A5-DAD4CE0BFA6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 rtlCol="0"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691BBC0-FAFE-4A57-9925-6182B74C4CB1}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 rtl="0"/>
            <a:r>
              <a:rPr lang="en-US" noProof="0" smtClean="0"/>
              <a:t>Click to edit Master subtitle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xmlns="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 smtClean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xmlns="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xmlns="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 smtClean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xmlns="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 smtClean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xmlns="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xmlns="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xmlns="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xmlns="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xmlns="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xmlns="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xmlns="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xmlns="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xmlns="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xmlns="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xmlns="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xmlns="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xmlns="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xmlns="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xmlns="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xmlns="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xmlns="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xmlns="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 smtClean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xmlns="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>
            <a:lvl1pPr>
              <a:defRPr b="1">
                <a:latin typeface="+mn-lt"/>
              </a:defRPr>
            </a:lvl1pPr>
          </a:lstStyle>
          <a:p>
            <a:pPr rtl="0"/>
            <a:fld id="{D495E168-DA5E-4888-8D8A-92B118324C14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 rt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xmlns="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 rtlCol="0"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xmlns="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xmlns="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 rtlCol="0"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7822F33-D675-4E6C-BD09-D9C78365BB41}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xmlns="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xmlns="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 rtlCol="0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xmlns="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xmlns="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xmlns="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xmlns="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 rtlCol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xmlns="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n-US" noProof="0" smtClean="0"/>
              <a:t>Click icon to add chart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xmlns="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xmlns="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 rtlCol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D3F74C5-9ADD-4AE3-BCA5-88726CC2A1A3}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xmlns="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n-US" noProof="0" smtClean="0"/>
              <a:t>Click icon to add table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xmlns="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34F3F28-2A24-40B5-AC8C-5A53DC799A96}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5BAC97E-3C4E-4D04-8A57-DC61E07CB8FD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xmlns="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668B9DC-C6AF-45D4-BBA3-A5EF781EAB7F}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xmlns="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4ACA68-1C2C-4C4D-9CB4-1C8BF3E03F57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en-GB" noProof="0"/>
              <a:t>DD/MM/20XX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6E88236-C248-4008-9619-75BCE6D3401C}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 rtl="0"/>
            <a:endParaRPr lang="en-GB" noProof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xmlns="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 smtClean="0"/>
              <a:t>Click icon to add media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xmlns="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D495E168-DA5E-4888-8D8A-92B118324C14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pPr rtl="0"/>
            <a:r>
              <a:rPr lang="en-GB" noProof="0"/>
              <a:t>DD/MM/20XX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xmlns="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sz="6000" dirty="0" smtClean="0"/>
              <a:t>Indian Institute Of Information Technology Bhagalpur</a:t>
            </a:r>
            <a:endParaRPr lang="en-GB" sz="6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GB" dirty="0" smtClean="0"/>
              <a:t>Sabour,Bhagalpur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Bihar</a:t>
            </a:r>
            <a:endParaRPr lang="en-GB" dirty="0"/>
          </a:p>
        </p:txBody>
      </p:sp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5171297" y="384296"/>
            <a:ext cx="1634945" cy="2169124"/>
            <a:chOff x="4007" y="1190"/>
            <a:chExt cx="4215" cy="4447"/>
          </a:xfrm>
        </p:grpSpPr>
        <p:pic>
          <p:nvPicPr>
            <p:cNvPr id="1027" name="Picture 3" descr="Image result for iiitbh logo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006" y="1190"/>
              <a:ext cx="4215" cy="4447"/>
            </a:xfrm>
            <a:prstGeom prst="rect">
              <a:avLst/>
            </a:prstGeom>
            <a:noFill/>
          </p:spPr>
        </p:pic>
        <p:pic>
          <p:nvPicPr>
            <p:cNvPr id="1028" name="Picture 4" descr="Image result for iiitbh logo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200" y="1440"/>
              <a:ext cx="3545" cy="372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 rtlCol="0">
            <a:normAutofit fontScale="90000"/>
          </a:bodyPr>
          <a:lstStyle/>
          <a:p>
            <a:pPr rtl="0"/>
            <a:r>
              <a:rPr lang="en-GB" dirty="0" smtClean="0"/>
              <a:t>BALANCE ENQUIRY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 rtlCol="0"/>
          <a:lstStyle/>
          <a:p>
            <a:pPr rtl="0"/>
            <a:r>
              <a:rPr lang="en-GB" dirty="0" smtClean="0"/>
              <a:t>User will get to know the account balance after entering his/her account number.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smtClean="0"/>
              <a:pPr rtl="0"/>
              <a:t>10</a:t>
            </a:fld>
            <a:endParaRPr lang="en-GB"/>
          </a:p>
        </p:txBody>
      </p:sp>
      <p:pic>
        <p:nvPicPr>
          <p:cNvPr id="9" name="Table Placeholder 8" descr="Screenshot (129).png"/>
          <p:cNvPicPr>
            <a:picLocks noGrp="1"/>
          </p:cNvPicPr>
          <p:nvPr>
            <p:ph type="tbl" sz="quarter" idx="17"/>
          </p:nvPr>
        </p:nvPicPr>
        <p:blipFill>
          <a:blip r:embed="rId3"/>
          <a:stretch>
            <a:fillRect/>
          </a:stretch>
        </p:blipFill>
        <p:spPr>
          <a:xfrm>
            <a:off x="911225" y="1583680"/>
            <a:ext cx="6561138" cy="369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2992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 rtlCol="0">
            <a:normAutofit/>
          </a:bodyPr>
          <a:lstStyle/>
          <a:p>
            <a:r>
              <a:rPr lang="en-US" sz="2800" b="1" dirty="0" smtClean="0"/>
              <a:t>Showing all account holder list</a:t>
            </a:r>
            <a:endParaRPr lang="en-GB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 rtlCol="0"/>
          <a:lstStyle/>
          <a:p>
            <a:pPr rtl="0"/>
            <a:r>
              <a:rPr lang="en-GB" dirty="0" smtClean="0"/>
              <a:t>Leads can see details of all the employees.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smtClean="0"/>
              <a:pPr rtl="0"/>
              <a:t>11</a:t>
            </a:fld>
            <a:endParaRPr lang="en-GB"/>
          </a:p>
        </p:txBody>
      </p:sp>
      <p:pic>
        <p:nvPicPr>
          <p:cNvPr id="11" name="Table Placeholder 10" descr="Screenshot (130).png"/>
          <p:cNvPicPr>
            <a:picLocks noGrp="1"/>
          </p:cNvPicPr>
          <p:nvPr>
            <p:ph type="tbl" sz="quarter" idx="17"/>
          </p:nvPr>
        </p:nvPicPr>
        <p:blipFill>
          <a:blip r:embed="rId3"/>
          <a:stretch>
            <a:fillRect/>
          </a:stretch>
        </p:blipFill>
        <p:spPr>
          <a:xfrm>
            <a:off x="911225" y="1583680"/>
            <a:ext cx="6561138" cy="369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299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 rtlCol="0">
            <a:normAutofit/>
          </a:bodyPr>
          <a:lstStyle/>
          <a:p>
            <a:r>
              <a:rPr lang="en-US" b="1" dirty="0" smtClean="0"/>
              <a:t>Account deletion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 rtlCol="0"/>
          <a:lstStyle/>
          <a:p>
            <a:pPr rtl="0"/>
            <a:r>
              <a:rPr lang="en-GB" dirty="0" smtClean="0"/>
              <a:t>Leads can delete the info of an employees if needed.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9631035-F5E3-46D5-B807-5F49C1F57A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GB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smtClean="0"/>
              <a:pPr rtl="0"/>
              <a:t>12</a:t>
            </a:fld>
            <a:endParaRPr lang="en-GB"/>
          </a:p>
        </p:txBody>
      </p:sp>
      <p:pic>
        <p:nvPicPr>
          <p:cNvPr id="8" name="Table Placeholder 7" descr="Screenshot (131).png"/>
          <p:cNvPicPr>
            <a:picLocks noGrp="1"/>
          </p:cNvPicPr>
          <p:nvPr>
            <p:ph type="tbl" sz="quarter" idx="17"/>
          </p:nvPr>
        </p:nvPicPr>
        <p:blipFill>
          <a:blip r:embed="rId3" cstate="print"/>
          <a:stretch>
            <a:fillRect/>
          </a:stretch>
        </p:blipFill>
        <p:spPr>
          <a:xfrm>
            <a:off x="1242712" y="1770531"/>
            <a:ext cx="5898164" cy="331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2992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THANK </a:t>
            </a:r>
            <a:r>
              <a:rPr lang="en-GB" dirty="0"/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xmlns="" val="330927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 smtClean="0"/>
              <a:t>Software Engineering Mini-Project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smtClean="0"/>
              <a:pPr rtl="0"/>
              <a:t>2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rtlCol="0"/>
          <a:lstStyle/>
          <a:p>
            <a:r>
              <a:rPr smtClean="0"/>
              <a:t>Accounting System for an organization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GB" dirty="0" smtClean="0"/>
              <a:t>Project Submitted By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36036"/>
            <a:ext cx="5285914" cy="520900"/>
          </a:xfrm>
        </p:spPr>
        <p:txBody>
          <a:bodyPr rtlCol="0">
            <a:normAutofit fontScale="25000" lnSpcReduction="20000"/>
          </a:bodyPr>
          <a:lstStyle/>
          <a:p>
            <a:pPr rtl="0"/>
            <a:endParaRPr lang="en-GB" dirty="0" smtClean="0"/>
          </a:p>
          <a:p>
            <a:pPr rtl="0"/>
            <a:r>
              <a:rPr lang="en-GB" sz="9200" dirty="0" smtClean="0"/>
              <a:t>Group-04</a:t>
            </a:r>
            <a:endParaRPr lang="en-GB" sz="9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r>
              <a:rPr lang="en-US" sz="2000" dirty="0" smtClean="0"/>
              <a:t>Saksham Gupta 180101039</a:t>
            </a:r>
          </a:p>
          <a:p>
            <a:r>
              <a:rPr lang="en-US" sz="2000" dirty="0" smtClean="0"/>
              <a:t>Karamveer Kumar 180101023</a:t>
            </a:r>
          </a:p>
          <a:p>
            <a:r>
              <a:rPr lang="en-US" sz="2000" dirty="0" smtClean="0"/>
              <a:t>Kunal 180101027</a:t>
            </a:r>
          </a:p>
          <a:p>
            <a:r>
              <a:rPr lang="en-US" sz="2000" dirty="0" smtClean="0"/>
              <a:t>Amar Kumar 180101002</a:t>
            </a:r>
          </a:p>
          <a:p>
            <a:r>
              <a:rPr lang="en-US" sz="2000" dirty="0" smtClean="0"/>
              <a:t>Anupam Dubey 180101009</a:t>
            </a:r>
          </a:p>
          <a:p>
            <a:pPr rtl="0"/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smtClean="0"/>
              <a:pPr rtl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385"/>
            <a:ext cx="10515600" cy="1325563"/>
          </a:xfrm>
        </p:spPr>
        <p:txBody>
          <a:bodyPr rtlCol="0"/>
          <a:lstStyle/>
          <a:p>
            <a:r>
              <a:rPr lang="en-US" b="1" dirty="0" smtClean="0"/>
              <a:t>Problem Statement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r>
              <a:rPr lang="en-US" dirty="0" smtClean="0"/>
              <a:t>Design and develop Accounting System for an organization.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 smtClean="0"/>
              <a:t>Features: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>
            <a:normAutofit/>
          </a:bodyPr>
          <a:lstStyle/>
          <a:p>
            <a:pPr lvl="0"/>
            <a:r>
              <a:rPr lang="en-US" dirty="0" smtClean="0"/>
              <a:t>Create new account</a:t>
            </a:r>
          </a:p>
          <a:p>
            <a:pPr lvl="0"/>
            <a:r>
              <a:rPr lang="en-US" dirty="0" smtClean="0"/>
              <a:t>Deposit money</a:t>
            </a:r>
          </a:p>
          <a:p>
            <a:pPr rtl="0"/>
            <a:r>
              <a:rPr lang="en-GB" dirty="0" smtClean="0"/>
              <a:t>Withdraw money</a:t>
            </a:r>
          </a:p>
          <a:p>
            <a:pPr lvl="0"/>
            <a:r>
              <a:rPr lang="en-US" dirty="0" smtClean="0"/>
              <a:t>Balance Enquiry</a:t>
            </a:r>
          </a:p>
          <a:p>
            <a:pPr lvl="0"/>
            <a:r>
              <a:rPr lang="en-US" dirty="0" smtClean="0"/>
              <a:t>All account holder list</a:t>
            </a:r>
          </a:p>
          <a:p>
            <a:pPr lvl="0"/>
            <a:r>
              <a:rPr lang="en-US" dirty="0" smtClean="0"/>
              <a:t>Close an account</a:t>
            </a:r>
          </a:p>
          <a:p>
            <a:pPr lvl="0"/>
            <a:r>
              <a:rPr lang="en-US" dirty="0" smtClean="0"/>
              <a:t>Modify an account</a:t>
            </a:r>
          </a:p>
          <a:p>
            <a:pPr rtl="0"/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 rtlCol="0"/>
          <a:lstStyle/>
          <a:p>
            <a:pPr rtl="0"/>
            <a:r>
              <a:rPr lang="en-GB" dirty="0" smtClean="0"/>
              <a:t>Project Description: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>
            <a:normAutofit/>
          </a:bodyPr>
          <a:lstStyle/>
          <a:p>
            <a:r>
              <a:rPr lang="en-US" dirty="0" smtClean="0"/>
              <a:t>This project uses classes and file handling features of C++. In order to store all the user’s data, an external file (DAT file) is created by the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Developed </a:t>
            </a:r>
            <a:r>
              <a:rPr lang="en-US" dirty="0" smtClean="0"/>
              <a:t>using C++ Programming Language and different variables, strings have been used for the development of it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project provides the simplest system for managing banking system.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smtClean="0"/>
              <a:pPr rtl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8768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95" y="549002"/>
            <a:ext cx="10515600" cy="1325563"/>
          </a:xfrm>
        </p:spPr>
        <p:txBody>
          <a:bodyPr rtlCol="0"/>
          <a:lstStyle/>
          <a:p>
            <a:r>
              <a:rPr lang="en-US" dirty="0" smtClean="0"/>
              <a:t>Software Requirement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smtClean="0"/>
              <a:pPr rtl="0"/>
              <a:t>5</a:t>
            </a:fld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86442" y="2758270"/>
            <a:ext cx="10515599" cy="2892031"/>
          </a:xfrm>
        </p:spPr>
        <p:txBody>
          <a:bodyPr/>
          <a:lstStyle/>
          <a:p>
            <a:r>
              <a:rPr lang="en-US" dirty="0" smtClean="0"/>
              <a:t>In order to run the project, you must have installed Dev </a:t>
            </a:r>
            <a:r>
              <a:rPr lang="en-US" dirty="0" smtClean="0"/>
              <a:t>C++</a:t>
            </a:r>
            <a:r>
              <a:rPr lang="en-US" dirty="0" smtClean="0"/>
              <a:t> or Code Blocks on your PC. (</a:t>
            </a:r>
            <a:r>
              <a:rPr lang="en-US" i="1" dirty="0" smtClean="0"/>
              <a:t>we recommend these IDE</a:t>
            </a:r>
            <a:r>
              <a:rPr lang="en-US" dirty="0" smtClean="0"/>
              <a:t>).</a:t>
            </a:r>
          </a:p>
          <a:p>
            <a:r>
              <a:rPr lang="en-IN" dirty="0" smtClean="0"/>
              <a:t>However, it works fine with all the C++ editor and compilers.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76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 smtClean="0"/>
              <a:t>ER-Diagram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endParaRPr lang="en-GB" dirty="0" smtClean="0"/>
          </a:p>
          <a:p>
            <a:pPr rtl="0"/>
            <a:r>
              <a:rPr lang="en-GB" dirty="0" smtClean="0"/>
              <a:t>ER-Diagram for the accounting System for an organisation.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smtClean="0"/>
              <a:pPr rtl="0"/>
              <a:t>6</a:t>
            </a:fld>
            <a:endParaRPr lang="en-GB" dirty="0"/>
          </a:p>
        </p:txBody>
      </p:sp>
      <p:pic>
        <p:nvPicPr>
          <p:cNvPr id="8" name="Chart Placeholder 7" descr="WhatsApp Image 2020-12-02 at 4.15.40 PM.jpeg"/>
          <p:cNvPicPr>
            <a:picLocks noGrp="1"/>
          </p:cNvPicPr>
          <p:nvPr>
            <p:ph type="chart" sz="quarter" idx="32"/>
          </p:nvPr>
        </p:nvPicPr>
        <p:blipFill>
          <a:blip r:embed="rId3"/>
          <a:stretch>
            <a:fillRect/>
          </a:stretch>
        </p:blipFill>
        <p:spPr>
          <a:xfrm>
            <a:off x="6047117" y="1509623"/>
            <a:ext cx="5219372" cy="388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2177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 rtlCol="0">
            <a:normAutofit/>
          </a:bodyPr>
          <a:lstStyle/>
          <a:p>
            <a:pPr rtl="0"/>
            <a:r>
              <a:rPr lang="en-GB" dirty="0" smtClean="0"/>
              <a:t>MAIN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PAGE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 rtlCol="0"/>
          <a:lstStyle/>
          <a:p>
            <a:pPr rtl="0"/>
            <a:r>
              <a:rPr lang="en-GB" dirty="0" smtClean="0"/>
              <a:t>This the main page or the first screen that will appear after running the application.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smtClean="0"/>
              <a:pPr rtl="0"/>
              <a:t>7</a:t>
            </a:fld>
            <a:endParaRPr lang="en-GB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xmlns="" id="{E1BA9B4B-C586-4B6B-8142-E49AC2D37AD1}"/>
              </a:ext>
            </a:extLst>
          </p:cNvPr>
          <p:cNvSpPr txBox="1">
            <a:spLocks/>
          </p:cNvSpPr>
          <p:nvPr/>
        </p:nvSpPr>
        <p:spPr>
          <a:xfrm>
            <a:off x="924466" y="393727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50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</a:t>
            </a:r>
            <a:endParaRPr kumimoji="0" lang="en-GB" sz="5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Table Placeholder 9" descr="Screenshot (124).png"/>
          <p:cNvPicPr>
            <a:picLocks noGrp="1"/>
          </p:cNvPicPr>
          <p:nvPr>
            <p:ph type="tbl" sz="quarter" idx="17"/>
          </p:nvPr>
        </p:nvPicPr>
        <p:blipFill>
          <a:blip r:embed="rId3"/>
          <a:stretch>
            <a:fillRect/>
          </a:stretch>
        </p:blipFill>
        <p:spPr>
          <a:xfrm>
            <a:off x="911225" y="1583680"/>
            <a:ext cx="6561138" cy="369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2992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 rtlCol="0">
            <a:normAutofit/>
          </a:bodyPr>
          <a:lstStyle/>
          <a:p>
            <a:pPr rtl="0"/>
            <a:r>
              <a:rPr lang="en-GB" sz="3000" dirty="0" smtClean="0"/>
              <a:t>NEW ACCOUNT CREATION</a:t>
            </a:r>
            <a:endParaRPr lang="en-GB" sz="3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 rtlCol="0"/>
          <a:lstStyle/>
          <a:p>
            <a:pPr rtl="0"/>
            <a:r>
              <a:rPr lang="en-GB" dirty="0" smtClean="0"/>
              <a:t>This page showing the account creation page in which you will have to enter the account number and account type and initial amount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smtClean="0"/>
              <a:pPr rtl="0"/>
              <a:t>8</a:t>
            </a:fld>
            <a:endParaRPr lang="en-GB"/>
          </a:p>
        </p:txBody>
      </p:sp>
      <p:pic>
        <p:nvPicPr>
          <p:cNvPr id="9" name="Table Placeholder 8" descr="Screenshot (126).png"/>
          <p:cNvPicPr>
            <a:picLocks noGrp="1"/>
          </p:cNvPicPr>
          <p:nvPr>
            <p:ph type="tbl" sz="quarter" idx="17"/>
          </p:nvPr>
        </p:nvPicPr>
        <p:blipFill>
          <a:blip r:embed="rId3"/>
          <a:stretch>
            <a:fillRect/>
          </a:stretch>
        </p:blipFill>
        <p:spPr>
          <a:xfrm>
            <a:off x="911225" y="1583680"/>
            <a:ext cx="6561138" cy="369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2992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 rtlCol="0">
            <a:normAutofit/>
          </a:bodyPr>
          <a:lstStyle/>
          <a:p>
            <a:pPr rtl="0"/>
            <a:r>
              <a:rPr lang="en-GB" sz="3500" dirty="0" smtClean="0"/>
              <a:t>DEPOSTING MONEY</a:t>
            </a:r>
            <a:endParaRPr lang="en-GB" sz="35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 rtlCol="0"/>
          <a:lstStyle/>
          <a:p>
            <a:pPr rtl="0"/>
            <a:r>
              <a:rPr lang="en-GB" dirty="0" smtClean="0"/>
              <a:t>Page showing the interface where money is deposited in account 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en-GB" smtClean="0"/>
              <a:pPr rtl="0"/>
              <a:t>9</a:t>
            </a:fld>
            <a:endParaRPr lang="en-GB"/>
          </a:p>
        </p:txBody>
      </p:sp>
      <p:pic>
        <p:nvPicPr>
          <p:cNvPr id="9" name="Table Placeholder 8" descr="Screenshot (128).png"/>
          <p:cNvPicPr>
            <a:picLocks noGrp="1"/>
          </p:cNvPicPr>
          <p:nvPr>
            <p:ph type="tbl" sz="quarter" idx="17"/>
          </p:nvPr>
        </p:nvPicPr>
        <p:blipFill>
          <a:blip r:embed="rId3"/>
          <a:stretch>
            <a:fillRect/>
          </a:stretch>
        </p:blipFill>
        <p:spPr>
          <a:xfrm>
            <a:off x="911225" y="1583680"/>
            <a:ext cx="6561138" cy="369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2992781"/>
      </p:ext>
    </p:extLst>
  </p:cSld>
  <p:clrMapOvr>
    <a:masterClrMapping/>
  </p:clrMapOvr>
</p:sld>
</file>

<file path=ppt/theme/theme1.xml><?xml version="1.0" encoding="utf-8"?>
<a:theme xmlns:a="http://schemas.openxmlformats.org/drawingml/2006/main" name="tf22977542_win32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xmlns="" name="Office_30677741_TF22977542" id="{022D309E-4360-4638-A6D0-9451627791ED}" vid="{75F7FF81-37F0-45CB-8B4A-F3B25BD49D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tf22977542_win32</Template>
  <TotalTime>0</TotalTime>
  <Words>278</Words>
  <PresentationFormat>Custom</PresentationFormat>
  <Paragraphs>71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tf22977542_win32</vt:lpstr>
      <vt:lpstr>Indian Institute Of Information Technology Bhagalpur</vt:lpstr>
      <vt:lpstr>Software Engineering Mini-Project</vt:lpstr>
      <vt:lpstr>Project Submitted By</vt:lpstr>
      <vt:lpstr>Problem Statement</vt:lpstr>
      <vt:lpstr>Software Requirement</vt:lpstr>
      <vt:lpstr>ER-Diagram</vt:lpstr>
      <vt:lpstr>MAIN PAGE</vt:lpstr>
      <vt:lpstr>NEW ACCOUNT CREATION</vt:lpstr>
      <vt:lpstr>DEPOSTING MONEY</vt:lpstr>
      <vt:lpstr>BALANCE ENQUIRY</vt:lpstr>
      <vt:lpstr>Showing all account holder list</vt:lpstr>
      <vt:lpstr>Account deletion</vt:lpstr>
      <vt:lpstr>   THANK YOU!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2020-12-02T16:45:17Z</dcterms:created>
  <dcterms:modified xsi:type="dcterms:W3CDTF">2020-12-02T17:28:18Z</dcterms:modified>
</cp:coreProperties>
</file>